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b4ebd74df9aa4da1"/>
  </p:sldMasterIdLst>
  <p:sldIdLst>
    <p:sldId id="270" r:id="R245f6050d2714577"/>
    <p:sldId id="271" r:id="R0036b89fe30042d3"/>
    <p:sldId id="272" r:id="Rddb251aef15546b1"/>
    <p:sldId id="273" r:id="R6c37cbb6fece41ab"/>
    <p:sldId id="274" r:id="R69aadeaf25854ab5"/>
    <p:sldId id="275" r:id="R2444b2c3e9d9451e"/>
    <p:sldId id="276" r:id="R5c2bd914c1bd4b58"/>
    <p:sldId id="277" r:id="R16cf5aeadedf4bdd"/>
    <p:sldId id="278" r:id="Rfabfe0079d584c38"/>
    <p:sldId id="279" r:id="Ra950feb248b34d3d"/>
    <p:sldId id="280" r:id="Rebe6b1bf39dd4147"/>
    <p:sldId id="281" r:id="R6d401a4facc145df"/>
    <p:sldId id="282" r:id="R50b06e91e9f34660"/>
    <p:sldId id="283" r:id="R447a89f9f93c44aa"/>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b4ebd74df9aa4da1" /><Relationship Type="http://schemas.openxmlformats.org/officeDocument/2006/relationships/theme" Target="/ppt/slideMasters/theme/theme2.xml" Id="R2b7d2bfd8569420e" /><Relationship Type="http://schemas.openxmlformats.org/officeDocument/2006/relationships/slide" Target="/ppt/slides/slidef.xml" Id="R245f6050d2714577" /><Relationship Type="http://schemas.openxmlformats.org/officeDocument/2006/relationships/slide" Target="/ppt/slides/slide10.xml" Id="R0036b89fe30042d3" /><Relationship Type="http://schemas.openxmlformats.org/officeDocument/2006/relationships/slide" Target="/ppt/slides/slide11.xml" Id="Rddb251aef15546b1" /><Relationship Type="http://schemas.openxmlformats.org/officeDocument/2006/relationships/slide" Target="/ppt/slides/slide12.xml" Id="R6c37cbb6fece41ab" /><Relationship Type="http://schemas.openxmlformats.org/officeDocument/2006/relationships/tableStyles" Target="/ppt/tableStyles.xml" Id="Rbdc07dfa80d4450d" /><Relationship Type="http://schemas.openxmlformats.org/officeDocument/2006/relationships/slide" Target="/ppt/slides/slide13.xml" Id="R69aadeaf25854ab5" /><Relationship Type="http://schemas.openxmlformats.org/officeDocument/2006/relationships/slide" Target="/ppt/slides/slide14.xml" Id="R2444b2c3e9d9451e" /><Relationship Type="http://schemas.openxmlformats.org/officeDocument/2006/relationships/slide" Target="/ppt/slides/slide15.xml" Id="R5c2bd914c1bd4b58" /><Relationship Type="http://schemas.openxmlformats.org/officeDocument/2006/relationships/slide" Target="/ppt/slides/slide16.xml" Id="R16cf5aeadedf4bdd" /><Relationship Type="http://schemas.openxmlformats.org/officeDocument/2006/relationships/slide" Target="/ppt/slides/slide17.xml" Id="Rfabfe0079d584c38" /><Relationship Type="http://schemas.openxmlformats.org/officeDocument/2006/relationships/slide" Target="/ppt/slides/slide18.xml" Id="Ra950feb248b34d3d" /><Relationship Type="http://schemas.openxmlformats.org/officeDocument/2006/relationships/slide" Target="/ppt/slides/slide19.xml" Id="Rebe6b1bf39dd4147" /><Relationship Type="http://schemas.openxmlformats.org/officeDocument/2006/relationships/slide" Target="/ppt/slides/slide1a.xml" Id="R6d401a4facc145df" /><Relationship Type="http://schemas.openxmlformats.org/officeDocument/2006/relationships/slide" Target="/ppt/slides/slide1b.xml" Id="R50b06e91e9f34660" /><Relationship Type="http://schemas.openxmlformats.org/officeDocument/2006/relationships/slide" Target="/ppt/slides/slide1c.xml" Id="R447a89f9f93c44aa"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206ad4d64497457b"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21c7e9a1500949b4" /></Relationships>
</file>

<file path=ppt/slideLayouts/_rels/slideLayout4.xml.rels>&#65279;<?xml version="1.0" encoding="utf-8"?><Relationships xmlns="http://schemas.openxmlformats.org/package/2006/relationships"><Relationship Type="http://schemas.openxmlformats.org/officeDocument/2006/relationships/image" Target="/ppt/media/image.bin" Id="R8eb185eecad84c0c" /><Relationship Type="http://schemas.openxmlformats.org/officeDocument/2006/relationships/slideMaster" Target="/ppt/slideMasters/slideMaster2.xml" Id="Rd1ec23ad33c841a1"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d7b33595d8ce4f76"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8eb185eecad84c0c">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fb63e640aa754f13" /><Relationship Type="http://schemas.openxmlformats.org/officeDocument/2006/relationships/slideLayout" Target="/ppt/slideLayouts/slideLayout2.xml" Id="R69f1c8f0c27f46ca" /><Relationship Type="http://schemas.openxmlformats.org/officeDocument/2006/relationships/slideLayout" Target="/ppt/slideLayouts/slideLayout3.xml" Id="Rd09c03e11be8428a" /><Relationship Type="http://schemas.openxmlformats.org/officeDocument/2006/relationships/slideLayout" Target="/ppt/slideLayouts/slideLayout4.xml" Id="R0d7c59f83a294d45" /><Relationship Type="http://schemas.openxmlformats.org/officeDocument/2006/relationships/slideLayout" Target="/ppt/slideLayouts/slideLayout5.xml" Id="R64f40b9663eb4280" /><Relationship Type="http://schemas.openxmlformats.org/officeDocument/2006/relationships/image" Target="/ppt/media/image2.bin" Id="Rca395df662924a3a" /><Relationship Type="http://schemas.openxmlformats.org/officeDocument/2006/relationships/image" Target="/ppt/media/image.bin" Id="Re3f9cffdd7bb4691"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ca395df662924a3a"/>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e3f9cffdd7bb4691">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0d7c59f83a294d45"/>
    <p:sldLayoutId id="2147483652" r:id="Rd09c03e11be8428a"/>
    <p:sldLayoutId id="2147483651" r:id="R69f1c8f0c27f46ca"/>
    <p:sldLayoutId id="2147483654" r:id="R64f40b9663eb4280"/>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7e091f2a1e134348" /></Relationships>
</file>

<file path=ppt/slides/_rels/slide11.xml.rels>&#65279;<?xml version="1.0" encoding="utf-8"?><Relationships xmlns="http://schemas.openxmlformats.org/package/2006/relationships"><Relationship Type="http://schemas.openxmlformats.org/officeDocument/2006/relationships/chart" Target="/ppt/slides/charts/chart1e.xml" Id="Ra01ed8879f924922" /><Relationship Type="http://schemas.openxmlformats.org/officeDocument/2006/relationships/slideLayout" Target="/ppt/slideLayouts/slideLayout5.xml" Id="Rbbfc31de69774dd9"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2cf543e5a2c14472"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35116d837d7443b9" /><Relationship Type="http://schemas.openxmlformats.org/officeDocument/2006/relationships/chart" Target="/ppt/slides/charts/chart20.xml" Id="Rfbd55880af524b0d" /><Relationship Type="http://schemas.openxmlformats.org/officeDocument/2006/relationships/chart" Target="/ppt/slides/charts/chart21.xml" Id="R50354976710e4f16" /><Relationship Type="http://schemas.openxmlformats.org/officeDocument/2006/relationships/chart" Target="/ppt/slides/charts/chart22.xml" Id="R764fd0fce42c4269"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b07094a4902d400f" /><Relationship Type="http://schemas.openxmlformats.org/officeDocument/2006/relationships/chart" Target="/ppt/slides/charts/chart24.xml" Id="Re69943f30fb24200" /><Relationship Type="http://schemas.openxmlformats.org/officeDocument/2006/relationships/chart" Target="/ppt/slides/charts/chart25.xml" Id="Ra8b7f931e78e477f" /><Relationship Type="http://schemas.openxmlformats.org/officeDocument/2006/relationships/chart" Target="/ppt/slides/charts/chart26.xml" Id="Rd302fc7a027d4eaa"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fcb94fed206c4039" /><Relationship Type="http://schemas.openxmlformats.org/officeDocument/2006/relationships/chart" Target="/ppt/slides/charts/chart28.xml" Id="R4e167c6aca8b4416" /><Relationship Type="http://schemas.openxmlformats.org/officeDocument/2006/relationships/chart" Target="/ppt/slides/charts/chart29.xml" Id="Rbdd593b605d848ba" /><Relationship Type="http://schemas.openxmlformats.org/officeDocument/2006/relationships/chart" Target="/ppt/slides/charts/chart2a.xml" Id="Rbbce5d8f8855411a" /></Relationships>
</file>

<file path=ppt/slides/_rels/slide16.xml.rels>&#65279;<?xml version="1.0" encoding="utf-8"?><Relationships xmlns="http://schemas.openxmlformats.org/package/2006/relationships"><Relationship Type="http://schemas.openxmlformats.org/officeDocument/2006/relationships/image" Target="/ppt/media/image3.bin" Id="R1b621176ad6b4696" /><Relationship Type="http://schemas.openxmlformats.org/officeDocument/2006/relationships/image" Target="/ppt/media/image4.bin" Id="R10ec5b27e1774476" /><Relationship Type="http://schemas.openxmlformats.org/officeDocument/2006/relationships/slideLayout" Target="/ppt/slideLayouts/slideLayout5.xml" Id="R36fdd290cfba45eb" /><Relationship Type="http://schemas.openxmlformats.org/officeDocument/2006/relationships/chart" Target="/ppt/slides/charts/chart2c.xml" Id="Ref32b1855d084a3f" /><Relationship Type="http://schemas.openxmlformats.org/officeDocument/2006/relationships/chart" Target="/ppt/slides/charts/chart2d.xml" Id="Rd9bedc98d7ef4a50" /><Relationship Type="http://schemas.openxmlformats.org/officeDocument/2006/relationships/chart" Target="/ppt/slides/charts/chart2e.xml" Id="Ra2ca7373ff8441ad" /><Relationship Type="http://schemas.openxmlformats.org/officeDocument/2006/relationships/chart" Target="/ppt/slides/charts/chart2f.xml" Id="Rb0e4a42c72894f43" /><Relationship Type="http://schemas.openxmlformats.org/officeDocument/2006/relationships/chart" Target="/ppt/slides/charts/chart30.xml" Id="R13dade474c304c8e" /></Relationships>
</file>

<file path=ppt/slides/_rels/slide17.xml.rels>&#65279;<?xml version="1.0" encoding="utf-8"?><Relationships xmlns="http://schemas.openxmlformats.org/package/2006/relationships"><Relationship Type="http://schemas.openxmlformats.org/officeDocument/2006/relationships/image" Target="/ppt/media/image3.bin" Id="Ra0b18e71c0034bf3" /><Relationship Type="http://schemas.openxmlformats.org/officeDocument/2006/relationships/image" Target="/ppt/media/image4.bin" Id="Ra7c710882c4c4be4" /><Relationship Type="http://schemas.openxmlformats.org/officeDocument/2006/relationships/slideLayout" Target="/ppt/slideLayouts/slideLayout5.xml" Id="Rc191a3bcbe3a4455" /><Relationship Type="http://schemas.openxmlformats.org/officeDocument/2006/relationships/chart" Target="/ppt/slides/charts/chart32.xml" Id="R9bc583ac35ea43bd" /><Relationship Type="http://schemas.openxmlformats.org/officeDocument/2006/relationships/chart" Target="/ppt/slides/charts/chart33.xml" Id="Rd4f6e302620f4735" /><Relationship Type="http://schemas.openxmlformats.org/officeDocument/2006/relationships/chart" Target="/ppt/slides/charts/chart34.xml" Id="Rade1a7f54f1143f9" /><Relationship Type="http://schemas.openxmlformats.org/officeDocument/2006/relationships/chart" Target="/ppt/slides/charts/chart35.xml" Id="Rce73f7cb897c413c" /><Relationship Type="http://schemas.openxmlformats.org/officeDocument/2006/relationships/chart" Target="/ppt/slides/charts/chart36.xml" Id="Rcef410cb8e824963" /></Relationships>
</file>

<file path=ppt/slides/_rels/slide18.xml.rels>&#65279;<?xml version="1.0" encoding="utf-8"?><Relationships xmlns="http://schemas.openxmlformats.org/package/2006/relationships"><Relationship Type="http://schemas.openxmlformats.org/officeDocument/2006/relationships/image" Target="/ppt/media/image3.bin" Id="R5c77c45f087140ea" /><Relationship Type="http://schemas.openxmlformats.org/officeDocument/2006/relationships/image" Target="/ppt/media/image4.bin" Id="Ra6ea0e92430b40b5" /><Relationship Type="http://schemas.openxmlformats.org/officeDocument/2006/relationships/slideLayout" Target="/ppt/slideLayouts/slideLayout5.xml" Id="R3a1e8aaeba2f4b2a" /><Relationship Type="http://schemas.openxmlformats.org/officeDocument/2006/relationships/chart" Target="/ppt/slides/charts/chart38.xml" Id="Rc993ac4383d945ba" /><Relationship Type="http://schemas.openxmlformats.org/officeDocument/2006/relationships/chart" Target="/ppt/slides/charts/chart39.xml" Id="R23bb328d6c7e41d4" /><Relationship Type="http://schemas.openxmlformats.org/officeDocument/2006/relationships/chart" Target="/ppt/slides/charts/chart3a.xml" Id="Rfdbbc817d71a4b77" /><Relationship Type="http://schemas.openxmlformats.org/officeDocument/2006/relationships/chart" Target="/ppt/slides/charts/chart3b.xml" Id="Rc4ac1f4dad714104"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9d2f5035232a49d6" /></Relationships>
</file>

<file path=ppt/slides/_rels/slide1a.xml.rels>&#65279;<?xml version="1.0" encoding="utf-8"?><Relationships xmlns="http://schemas.openxmlformats.org/package/2006/relationships"><Relationship Type="http://schemas.openxmlformats.org/officeDocument/2006/relationships/chart" Target="/ppt/slides/charts/chart3d.xml" Id="R66285117ee214eb7" /><Relationship Type="http://schemas.openxmlformats.org/officeDocument/2006/relationships/slideLayout" Target="/ppt/slideLayouts/slideLayout5.xml" Id="R1e8f42a81a3c494a" /></Relationships>
</file>

<file path=ppt/slides/_rels/slide1b.xml.rels>&#65279;<?xml version="1.0" encoding="utf-8"?><Relationships xmlns="http://schemas.openxmlformats.org/package/2006/relationships"><Relationship Type="http://schemas.openxmlformats.org/officeDocument/2006/relationships/chart" Target="/ppt/slides/charts/chart3e.xml" Id="Rb4a158ff12504a00" /><Relationship Type="http://schemas.openxmlformats.org/officeDocument/2006/relationships/slideLayout" Target="/ppt/slideLayouts/slideLayout5.xml" Id="R0d675c3d90534e2e"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f188dfe68e9f4ca4" /><Relationship Type="http://schemas.openxmlformats.org/officeDocument/2006/relationships/chart" Target="/ppt/slides/charts/chart43.xml" Id="R1a666a1f448f4c11" /><Relationship Type="http://schemas.openxmlformats.org/officeDocument/2006/relationships/chart" Target="/ppt/slides/charts/chart44.xml" Id="Rf6c84d9a882a4ca4" /><Relationship Type="http://schemas.openxmlformats.org/officeDocument/2006/relationships/chart" Target="/ppt/slides/charts/chart45.xml" Id="Rfef4f41e94ed4449"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9d8657cf61d9487e"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Föräldrakooperativet Illbattingen</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6.056180</c:v>
              </c:pt>
              <c:pt idx="1">
                <c:v>6.312500</c:v>
              </c:pt>
              <c:pt idx="2">
                <c:v>6.014925</c:v>
              </c:pt>
              <c:pt idx="3">
                <c:v>6.101695</c:v>
              </c:pt>
              <c:pt idx="4">
                <c:v>5.956522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0.956522</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0.043478</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0.739130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0.260870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0.739130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0.217391</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0.043478</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0.043478</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0.304348</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0.652174</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0.043478</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0.217391</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0.695652</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0.043478</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0.043478</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0.260870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0.608696</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0.086957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0.608696</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0.173913</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0.217391</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0.565217</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0.260870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0.173913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0.565217</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0.260870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0.173913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0.043478</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0.043478</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0.260870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0.173913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0.478261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0.043478</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0.217391</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0.304348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0.434783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0.043478</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0.391304</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0.130435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0.434783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0.043478</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0.173913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0.782609</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0.043478</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0.347826</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0.217391</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0.391304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0.043478</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0.217391</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0.217391</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0.478261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0.043478</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0.173913</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0.217391</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0.391304</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0.217391</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0.260870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0.260870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0.434783</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0.043478</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0.043478</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0.260870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0.304348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0.304348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0.086957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0.217391</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0.478261</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0.260870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0.043478</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0.260870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0.173913</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0.478261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0.086957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0.043478</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0.217391</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0.217391</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0.347826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0.173913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0.043478</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0.217391</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0.260870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0.304348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0.173913</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0.173913</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0.260870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0.086957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0.478261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0.673913</c:v>
              </c:pt>
              <c:pt idx="1">
                <c:v>0.652174</c:v>
              </c:pt>
              <c:pt idx="2">
                <c:v>0.739130</c:v>
              </c:pt>
              <c:pt idx="3">
                <c:v>0.695652</c:v>
              </c:pt>
              <c:pt idx="4">
                <c:v>0.608696</c:v>
              </c:pt>
              <c:pt idx="5">
                <c:v>0.710145</c:v>
              </c:pt>
              <c:pt idx="6">
                <c:v>0.565217</c:v>
              </c:pt>
              <c:pt idx="7">
                <c:v>0.956522</c:v>
              </c:pt>
              <c:pt idx="8">
                <c:v>0.608696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0.673077</c:v>
              </c:pt>
              <c:pt idx="1">
                <c:v>0.692308</c:v>
              </c:pt>
              <c:pt idx="2">
                <c:v>0.769231</c:v>
              </c:pt>
              <c:pt idx="3">
                <c:v>0.692308</c:v>
              </c:pt>
              <c:pt idx="4">
                <c:v>0.538462</c:v>
              </c:pt>
              <c:pt idx="5">
                <c:v>0.641026</c:v>
              </c:pt>
              <c:pt idx="6">
                <c:v>0.461538</c:v>
              </c:pt>
              <c:pt idx="7">
                <c:v>1.000000</c:v>
              </c:pt>
              <c:pt idx="8">
                <c:v>0.461538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0.675000</c:v>
              </c:pt>
              <c:pt idx="1">
                <c:v>0.600000</c:v>
              </c:pt>
              <c:pt idx="2">
                <c:v>0.700000</c:v>
              </c:pt>
              <c:pt idx="3">
                <c:v>0.700000</c:v>
              </c:pt>
              <c:pt idx="4">
                <c:v>0.700000</c:v>
              </c:pt>
              <c:pt idx="5">
                <c:v>0.800000</c:v>
              </c:pt>
              <c:pt idx="6">
                <c:v>0.700000</c:v>
              </c:pt>
              <c:pt idx="7">
                <c:v>0.900000</c:v>
              </c:pt>
              <c:pt idx="8">
                <c:v>0.800000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0.666667</c:v>
              </c:pt>
              <c:pt idx="1">
                <c:v>0.695652</c:v>
              </c:pt>
              <c:pt idx="2">
                <c:v>0.739130</c:v>
              </c:pt>
              <c:pt idx="3">
                <c:v>0.565217</c:v>
              </c:pt>
              <c:pt idx="4">
                <c:v>0.594203</c:v>
              </c:pt>
              <c:pt idx="5">
                <c:v>0.652174</c:v>
              </c:pt>
              <c:pt idx="6">
                <c:v>0.565217</c:v>
              </c:pt>
              <c:pt idx="7">
                <c:v>0.565217</c:v>
              </c:pt>
              <c:pt idx="8">
                <c:v>0.608696</c:v>
              </c:pt>
              <c:pt idx="9">
                <c:v>0.608696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0.589744</c:v>
              </c:pt>
              <c:pt idx="1">
                <c:v>0.615385</c:v>
              </c:pt>
              <c:pt idx="2">
                <c:v>0.692308</c:v>
              </c:pt>
              <c:pt idx="3">
                <c:v>0.461538</c:v>
              </c:pt>
              <c:pt idx="4">
                <c:v>0.564103</c:v>
              </c:pt>
              <c:pt idx="5">
                <c:v>0.692308</c:v>
              </c:pt>
              <c:pt idx="6">
                <c:v>0.461538</c:v>
              </c:pt>
              <c:pt idx="7">
                <c:v>0.538462</c:v>
              </c:pt>
              <c:pt idx="8">
                <c:v>0.692308</c:v>
              </c:pt>
              <c:pt idx="9">
                <c:v>0.692308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0.766667</c:v>
              </c:pt>
              <c:pt idx="1">
                <c:v>0.800000</c:v>
              </c:pt>
              <c:pt idx="2">
                <c:v>0.800000</c:v>
              </c:pt>
              <c:pt idx="3">
                <c:v>0.700000</c:v>
              </c:pt>
              <c:pt idx="4">
                <c:v>0.633333</c:v>
              </c:pt>
              <c:pt idx="5">
                <c:v>0.600000</c:v>
              </c:pt>
              <c:pt idx="6">
                <c:v>0.700000</c:v>
              </c:pt>
              <c:pt idx="7">
                <c:v>0.600000</c:v>
              </c:pt>
              <c:pt idx="8">
                <c:v>0.500000</c:v>
              </c:pt>
              <c:pt idx="9">
                <c:v>0.500000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2015</c:v>
              </c:pt>
              <c:pt idx="1">
                <c:v>2014</c:v>
              </c:pt>
              <c:pt idx="2">
                <c:v>2013</c:v>
              </c:pt>
              <c:pt idx="3">
                <c:v>2012</c:v>
              </c:pt>
              <c:pt idx="4">
                <c:v>2011</c:v>
              </c:pt>
            </c:strLit>
          </c:cat>
          <c:val>
            <c:numLit>
              <c:formatCode>General</c:formatCode>
              <c:ptCount val="5"/>
              <c:pt idx="0">
                <c:v>0.130435</c:v>
              </c:pt>
              <c:pt idx="1">
                <c:v>0.217391</c:v>
              </c:pt>
              <c:pt idx="2">
                <c:v>0.217391</c:v>
              </c:pt>
              <c:pt idx="3">
                <c:v>0.173913</c:v>
              </c:pt>
              <c:pt idx="4">
                <c:v>0.260870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dPt>
            <c:idx val="2"/>
            <c:invertIfNegative val="0"/>
            <c:bubble3D val="0"/>
            <c:spPr>
              <a:solidFill>
                <a:srgbClr val="f9b590"/>
              </a:solidFill>
              <a:ln>
                <a:noFill/>
              </a:ln>
            </c:spPr>
          </c:dPt>
          <c:dPt>
            <c:idx val="3"/>
            <c:invertIfNegative val="0"/>
            <c:bubble3D val="0"/>
            <c:spPr>
              <a:solidFill>
                <a:srgbClr val="b6b1d4"/>
              </a:solidFill>
              <a:ln>
                <a:noFill/>
              </a:ln>
            </c:spPr>
          </c:dPt>
          <c:dPt>
            <c:idx val="4"/>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0.565217</c:v>
              </c:pt>
              <c:pt idx="1">
                <c:v>0.434783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3"/>
              <c:pt idx="0">
                <c:v>Kvinna</c:v>
              </c:pt>
              <c:pt idx="1">
                <c:v>Man</c:v>
              </c:pt>
              <c:pt idx="2">
                <c:v>Annat</c:v>
              </c:pt>
            </c:strLit>
          </c:cat>
          <c:val>
            <c:numLit>
              <c:formatCode>General</c:formatCode>
              <c:ptCount val="3"/>
              <c:pt idx="0">
                <c:v>0.608696</c:v>
              </c:pt>
              <c:pt idx="1">
                <c:v>0.347826</c:v>
              </c:pt>
              <c:pt idx="2">
                <c:v>0.043478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dPt>
            <c:idx val="2"/>
            <c:invertIfNegative val="0"/>
            <c:bubble3D val="0"/>
            <c:spPr>
              <a:solidFill>
                <a:srgbClr val="f9b590"/>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Illbattingen</a:t>
              </a:r>
              <a:br/>
              <a:r>
                <a:rPr lang="en-GB" sz="1050" spc="50" noProof="1">
                  <a:solidFill>
                    <a:schemeClr val="tx1">
                      <a:lumMod val="249351"/>
                    </a:schemeClr>
                  </a:solidFill>
                </a:rPr>
                <a:t>och bygger på svar från </a:t>
              </a:r>
              <a:r>
                <a:rPr lang="en-GB" sz="1050" spc="50" noProof="1">
                  <a:solidFill>
                    <a:schemeClr val="tx1">
                      <a:lumMod val="249351"/>
                    </a:schemeClr>
                  </a:solidFill>
                </a:rPr>
                <a:t>23</a:t>
              </a:r>
              <a:r>
                <a:rPr lang="en-GB" sz="1050" spc="50" noProof="1">
                  <a:solidFill>
                    <a:schemeClr val="tx1">
                      <a:lumMod val="249351"/>
                    </a:schemeClr>
                  </a:solidFill>
                </a:rPr>
                <a:t> vårdnadshavare av </a:t>
              </a:r>
              <a:r>
                <a:rPr lang="en-GB" sz="1050" spc="50" noProof="1">
                  <a:solidFill>
                    <a:schemeClr val="tx1">
                      <a:lumMod val="249351"/>
                    </a:schemeClr>
                  </a:solidFill>
                </a:rPr>
                <a:t>24</a:t>
              </a:r>
              <a:r>
                <a:rPr lang="en-GB" sz="1050" spc="50" noProof="1">
                  <a:solidFill>
                    <a:schemeClr val="tx1">
                      <a:lumMod val="249351"/>
                    </a:schemeClr>
                  </a:solidFill>
                </a:rPr>
                <a:t> möjliga, alltså </a:t>
              </a:r>
              <a:r>
                <a:rPr lang="en-GB" sz="1050" spc="50" noProof="1">
                  <a:solidFill>
                    <a:schemeClr val="tx1">
                      <a:lumMod val="249351"/>
                    </a:schemeClr>
                  </a:solidFill>
                </a:rPr>
                <a:t>95.8%</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a01ed8879f924922"/>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Illbattingen</a:t>
              </a:r>
              <a:br/>
              <a:r>
                <a:rPr lang="en-GB" sz="1050" spc="50" noProof="1">
                  <a:solidFill>
                    <a:schemeClr val="tx1">
                      <a:lumMod val="249351"/>
                    </a:schemeClr>
                  </a:solidFill>
                </a:rPr>
                <a:t>och bygger på svar från </a:t>
              </a:r>
              <a:r>
                <a:rPr lang="en-GB" sz="1050" spc="50" noProof="1">
                  <a:solidFill>
                    <a:schemeClr val="tx1">
                      <a:lumMod val="249351"/>
                    </a:schemeClr>
                  </a:solidFill>
                </a:rPr>
                <a:t>23</a:t>
              </a:r>
              <a:r>
                <a:rPr lang="en-GB" sz="1050" spc="50" noProof="1">
                  <a:solidFill>
                    <a:schemeClr val="tx1">
                      <a:lumMod val="249351"/>
                    </a:schemeClr>
                  </a:solidFill>
                </a:rPr>
                <a:t> vårdnadshavare av </a:t>
              </a:r>
              <a:r>
                <a:rPr lang="en-GB" sz="1050" spc="50" noProof="1">
                  <a:solidFill>
                    <a:schemeClr val="tx1">
                      <a:lumMod val="249351"/>
                    </a:schemeClr>
                  </a:solidFill>
                </a:rPr>
                <a:t>24</a:t>
              </a:r>
              <a:r>
                <a:rPr lang="en-GB" sz="1050" spc="50" noProof="1">
                  <a:solidFill>
                    <a:schemeClr val="tx1">
                      <a:lumMod val="249351"/>
                    </a:schemeClr>
                  </a:solidFill>
                </a:rPr>
                <a:t> möjliga, alltså </a:t>
              </a:r>
              <a:r>
                <a:rPr lang="en-GB" sz="1050" spc="50" noProof="1">
                  <a:solidFill>
                    <a:schemeClr val="tx1">
                      <a:lumMod val="249351"/>
                    </a:schemeClr>
                  </a:solidFill>
                </a:rPr>
                <a:t>95.8%</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Föräldrar ska kunna vara med och påverka arbetet i fsk</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kunna byta mellan olika aktiviteter under dagen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fbd55880af524b0d"/>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50354976710e4f16"/>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764fd0fce42c4269"/>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Illbattingen</a:t>
              </a:r>
              <a:br/>
              <a:r>
                <a:rPr lang="en-GB" sz="1050" spc="50" noProof="1">
                  <a:solidFill>
                    <a:schemeClr val="tx1">
                      <a:lumMod val="249351"/>
                    </a:schemeClr>
                  </a:solidFill>
                </a:rPr>
                <a:t>och bygger på svar från </a:t>
              </a:r>
              <a:r>
                <a:rPr lang="en-GB" sz="1050" spc="50" noProof="1">
                  <a:solidFill>
                    <a:schemeClr val="tx1">
                      <a:lumMod val="249351"/>
                    </a:schemeClr>
                  </a:solidFill>
                </a:rPr>
                <a:t>23</a:t>
              </a:r>
              <a:r>
                <a:rPr lang="en-GB" sz="1050" spc="50" noProof="1">
                  <a:solidFill>
                    <a:schemeClr val="tx1">
                      <a:lumMod val="249351"/>
                    </a:schemeClr>
                  </a:solidFill>
                </a:rPr>
                <a:t> vårdnadshavare av </a:t>
              </a:r>
              <a:r>
                <a:rPr lang="en-GB" sz="1050" spc="50" noProof="1">
                  <a:solidFill>
                    <a:schemeClr val="tx1">
                      <a:lumMod val="249351"/>
                    </a:schemeClr>
                  </a:solidFill>
                </a:rPr>
                <a:t>24</a:t>
              </a:r>
              <a:r>
                <a:rPr lang="en-GB" sz="1050" spc="50" noProof="1">
                  <a:solidFill>
                    <a:schemeClr val="tx1">
                      <a:lumMod val="249351"/>
                    </a:schemeClr>
                  </a:solidFill>
                </a:rPr>
                <a:t> möjliga, alltså </a:t>
              </a:r>
              <a:r>
                <a:rPr lang="en-GB" sz="1050" spc="50" noProof="1">
                  <a:solidFill>
                    <a:schemeClr val="tx1">
                      <a:lumMod val="249351"/>
                    </a:schemeClr>
                  </a:solidFill>
                </a:rPr>
                <a:t>95.8%</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ingå i mindre och större grupper under delar av dagen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känna glädjen av att lära sig och känna att de behövs i gruppen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e69943f30fb24200"/>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a8b7f931e78e477f"/>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d302fc7a027d4ea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Illbattingen</a:t>
              </a:r>
              <a:br/>
              <a:r>
                <a:rPr lang="en-GB" sz="1050" spc="50" noProof="1">
                  <a:solidFill>
                    <a:schemeClr val="tx1">
                      <a:lumMod val="249351"/>
                    </a:schemeClr>
                  </a:solidFill>
                </a:rPr>
                <a:t>och bygger på svar från </a:t>
              </a:r>
              <a:r>
                <a:rPr lang="en-GB" sz="1050" spc="50" noProof="1">
                  <a:solidFill>
                    <a:schemeClr val="tx1">
                      <a:lumMod val="249351"/>
                    </a:schemeClr>
                  </a:solidFill>
                </a:rPr>
                <a:t>23</a:t>
              </a:r>
              <a:r>
                <a:rPr lang="en-GB" sz="1050" spc="50" noProof="1">
                  <a:solidFill>
                    <a:schemeClr val="tx1">
                      <a:lumMod val="249351"/>
                    </a:schemeClr>
                  </a:solidFill>
                </a:rPr>
                <a:t> vårdnadshavare av </a:t>
              </a:r>
              <a:r>
                <a:rPr lang="en-GB" sz="1050" spc="50" noProof="1">
                  <a:solidFill>
                    <a:schemeClr val="tx1">
                      <a:lumMod val="249351"/>
                    </a:schemeClr>
                  </a:solidFill>
                </a:rPr>
                <a:t>24</a:t>
              </a:r>
              <a:r>
                <a:rPr lang="en-GB" sz="1050" spc="50" noProof="1">
                  <a:solidFill>
                    <a:schemeClr val="tx1">
                      <a:lumMod val="249351"/>
                    </a:schemeClr>
                  </a:solidFill>
                </a:rPr>
                <a:t> möjliga, alltså </a:t>
              </a:r>
              <a:r>
                <a:rPr lang="en-GB" sz="1050" spc="50" noProof="1">
                  <a:solidFill>
                    <a:schemeClr val="tx1">
                      <a:lumMod val="249351"/>
                    </a:schemeClr>
                  </a:solidFill>
                </a:rPr>
                <a:t>95.8%</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förståelse för matematik</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får möjlighet att utveckla förståelse för naturvetenskap</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4e167c6aca8b4416"/>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bdd593b605d848ba"/>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bbce5d8f8855411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Illbattingen</a:t>
              </a:r>
              <a:br/>
              <a:r>
                <a:rPr lang="en-GB" sz="1050" spc="50" noProof="1">
                  <a:solidFill>
                    <a:schemeClr val="tx1">
                      <a:lumMod val="249351"/>
                    </a:schemeClr>
                  </a:solidFill>
                </a:rPr>
                <a:t>och bygger på svar från </a:t>
              </a:r>
              <a:r>
                <a:rPr lang="en-GB" sz="1050" spc="50" noProof="1">
                  <a:solidFill>
                    <a:schemeClr val="tx1">
                      <a:lumMod val="249351"/>
                    </a:schemeClr>
                  </a:solidFill>
                </a:rPr>
                <a:t>23</a:t>
              </a:r>
              <a:r>
                <a:rPr lang="en-GB" sz="1050" spc="50" noProof="1">
                  <a:solidFill>
                    <a:schemeClr val="tx1">
                      <a:lumMod val="249351"/>
                    </a:schemeClr>
                  </a:solidFill>
                </a:rPr>
                <a:t> vårdnadshavare av </a:t>
              </a:r>
              <a:r>
                <a:rPr lang="en-GB" sz="1050" spc="50" noProof="1">
                  <a:solidFill>
                    <a:schemeClr val="tx1">
                      <a:lumMod val="249351"/>
                    </a:schemeClr>
                  </a:solidFill>
                </a:rPr>
                <a:t>24</a:t>
              </a:r>
              <a:r>
                <a:rPr lang="en-GB" sz="1050" spc="50" noProof="1">
                  <a:solidFill>
                    <a:schemeClr val="tx1">
                      <a:lumMod val="249351"/>
                    </a:schemeClr>
                  </a:solidFill>
                </a:rPr>
                <a:t> möjliga, alltså </a:t>
              </a:r>
              <a:r>
                <a:rPr lang="en-GB" sz="1050" spc="50" noProof="1">
                  <a:solidFill>
                    <a:schemeClr val="tx1">
                      <a:lumMod val="249351"/>
                    </a:schemeClr>
                  </a:solidFill>
                </a:rPr>
                <a:t>95.8%</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ef32b1855d084a3f"/>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d9bedc98d7ef4a50"/>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a2ca7373ff8441ad"/>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b0e4a42c72894f43"/>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13dade474c304c8e"/>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1b621176ad6b4696"/>
            <a:stretch>
              <a:fillRect/>
            </a:stretch>
          </p:blipFill>
          <p:spPr>
            <a:xfrm>
              <a:off x="3713020" y="1644568"/>
              <a:ext cx="2637744" cy="196125"/>
            </a:xfrm>
            <a:prstGeom prst="rect">
              <a:avLst/>
            </a:prstGeom>
          </p:spPr>
        </p:pic>
        <p:pic>
          <p:nvPicPr>
            <p:cNvPr id="5" name="Bildobjekt 4"/>
            <p:cNvPicPr>
              <a:picLocks noChangeAspect="1"/>
            </p:cNvPicPr>
            <p:nvPr/>
          </p:nvPicPr>
          <p:blipFill>
            <a:blip r:embed="R10ec5b27e1774476"/>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Illbattingen</a:t>
              </a:r>
              <a:br/>
              <a:r>
                <a:rPr lang="en-GB" sz="1050" spc="50" noProof="1">
                  <a:solidFill>
                    <a:schemeClr val="tx1">
                      <a:lumMod val="249351"/>
                    </a:schemeClr>
                  </a:solidFill>
                </a:rPr>
                <a:t>och bygger på svar från </a:t>
              </a:r>
              <a:r>
                <a:rPr lang="en-GB" sz="1050" spc="50" noProof="1">
                  <a:solidFill>
                    <a:schemeClr val="tx1">
                      <a:lumMod val="249351"/>
                    </a:schemeClr>
                  </a:solidFill>
                </a:rPr>
                <a:t>23</a:t>
              </a:r>
              <a:r>
                <a:rPr lang="en-GB" sz="1050" spc="50" noProof="1">
                  <a:solidFill>
                    <a:schemeClr val="tx1">
                      <a:lumMod val="249351"/>
                    </a:schemeClr>
                  </a:solidFill>
                </a:rPr>
                <a:t> vårdnadshavare av </a:t>
              </a:r>
              <a:r>
                <a:rPr lang="en-GB" sz="1050" spc="50" noProof="1">
                  <a:solidFill>
                    <a:schemeClr val="tx1">
                      <a:lumMod val="249351"/>
                    </a:schemeClr>
                  </a:solidFill>
                </a:rPr>
                <a:t>24</a:t>
              </a:r>
              <a:r>
                <a:rPr lang="en-GB" sz="1050" spc="50" noProof="1">
                  <a:solidFill>
                    <a:schemeClr val="tx1">
                      <a:lumMod val="249351"/>
                    </a:schemeClr>
                  </a:solidFill>
                </a:rPr>
                <a:t> möjliga, alltså </a:t>
              </a:r>
              <a:r>
                <a:rPr lang="en-GB" sz="1050" spc="50" noProof="1">
                  <a:solidFill>
                    <a:schemeClr val="tx1">
                      <a:lumMod val="249351"/>
                    </a:schemeClr>
                  </a:solidFill>
                </a:rPr>
                <a:t>95.8%</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9bc583ac35ea43bd"/>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d4f6e302620f4735"/>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ade1a7f54f1143f9"/>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ce73f7cb897c413c"/>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cef410cb8e824963"/>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a0b18e71c0034bf3"/>
            <a:stretch>
              <a:fillRect/>
            </a:stretch>
          </p:blipFill>
          <p:spPr>
            <a:xfrm>
              <a:off x="3713020" y="1644568"/>
              <a:ext cx="2637744" cy="196125"/>
            </a:xfrm>
            <a:prstGeom prst="rect">
              <a:avLst/>
            </a:prstGeom>
          </p:spPr>
        </p:pic>
        <p:pic>
          <p:nvPicPr>
            <p:cNvPr id="5" name="Bildobjekt 4"/>
            <p:cNvPicPr>
              <a:picLocks noChangeAspect="1"/>
            </p:cNvPicPr>
            <p:nvPr/>
          </p:nvPicPr>
          <p:blipFill>
            <a:blip r:embed="Ra7c710882c4c4be4"/>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Illbattingen</a:t>
              </a:r>
              <a:br/>
              <a:r>
                <a:rPr lang="en-GB" sz="1050" spc="50" noProof="1">
                  <a:solidFill>
                    <a:schemeClr val="tx1">
                      <a:lumMod val="249351"/>
                    </a:schemeClr>
                  </a:solidFill>
                </a:rPr>
                <a:t>och bygger på svar från </a:t>
              </a:r>
              <a:r>
                <a:rPr lang="en-GB" sz="1050" spc="50" noProof="1">
                  <a:solidFill>
                    <a:schemeClr val="tx1">
                      <a:lumMod val="249351"/>
                    </a:schemeClr>
                  </a:solidFill>
                </a:rPr>
                <a:t>23</a:t>
              </a:r>
              <a:r>
                <a:rPr lang="en-GB" sz="1050" spc="50" noProof="1">
                  <a:solidFill>
                    <a:schemeClr val="tx1">
                      <a:lumMod val="249351"/>
                    </a:schemeClr>
                  </a:solidFill>
                </a:rPr>
                <a:t> vårdnadshavare av </a:t>
              </a:r>
              <a:r>
                <a:rPr lang="en-GB" sz="1050" spc="50" noProof="1">
                  <a:solidFill>
                    <a:schemeClr val="tx1">
                      <a:lumMod val="249351"/>
                    </a:schemeClr>
                  </a:solidFill>
                </a:rPr>
                <a:t>24</a:t>
              </a:r>
              <a:r>
                <a:rPr lang="en-GB" sz="1050" spc="50" noProof="1">
                  <a:solidFill>
                    <a:schemeClr val="tx1">
                      <a:lumMod val="249351"/>
                    </a:schemeClr>
                  </a:solidFill>
                </a:rPr>
                <a:t> möjliga, alltså </a:t>
              </a:r>
              <a:r>
                <a:rPr lang="en-GB" sz="1050" spc="50" noProof="1">
                  <a:solidFill>
                    <a:schemeClr val="tx1">
                      <a:lumMod val="249351"/>
                    </a:schemeClr>
                  </a:solidFill>
                </a:rPr>
                <a:t>95.8%</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c993ac4383d945ba"/>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23bb328d6c7e41d4"/>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fdbbc817d71a4b77"/>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c4ac1f4dad714104"/>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5c77c45f087140ea"/>
            <a:stretch>
              <a:fillRect/>
            </a:stretch>
          </p:blipFill>
          <p:spPr>
            <a:xfrm>
              <a:off x="3713020" y="1644568"/>
              <a:ext cx="2637744" cy="196125"/>
            </a:xfrm>
            <a:prstGeom prst="rect">
              <a:avLst/>
            </a:prstGeom>
          </p:spPr>
        </p:pic>
        <p:pic>
          <p:nvPicPr>
            <p:cNvPr id="5" name="Bildobjekt 4"/>
            <p:cNvPicPr>
              <a:picLocks noChangeAspect="1"/>
            </p:cNvPicPr>
            <p:nvPr/>
          </p:nvPicPr>
          <p:blipFill>
            <a:blip r:embed="Ra6ea0e92430b40b5"/>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Illbattingen</a:t>
              </a:r>
              <a:br/>
              <a:r>
                <a:rPr lang="en-GB" sz="1050" spc="50" noProof="1">
                  <a:solidFill>
                    <a:schemeClr val="tx1">
                      <a:lumMod val="249351"/>
                    </a:schemeClr>
                  </a:solidFill>
                </a:rPr>
                <a:t>och bygger på svar från </a:t>
              </a:r>
              <a:r>
                <a:rPr lang="en-GB" sz="1050" spc="50" noProof="1">
                  <a:solidFill>
                    <a:schemeClr val="tx1">
                      <a:lumMod val="249351"/>
                    </a:schemeClr>
                  </a:solidFill>
                </a:rPr>
                <a:t>23</a:t>
              </a:r>
              <a:r>
                <a:rPr lang="en-GB" sz="1050" spc="50" noProof="1">
                  <a:solidFill>
                    <a:schemeClr val="tx1">
                      <a:lumMod val="249351"/>
                    </a:schemeClr>
                  </a:solidFill>
                </a:rPr>
                <a:t> vårdnadshavare av </a:t>
              </a:r>
              <a:r>
                <a:rPr lang="en-GB" sz="1050" spc="50" noProof="1">
                  <a:solidFill>
                    <a:schemeClr val="tx1">
                      <a:lumMod val="249351"/>
                    </a:schemeClr>
                  </a:solidFill>
                </a:rPr>
                <a:t>24</a:t>
              </a:r>
              <a:r>
                <a:rPr lang="en-GB" sz="1050" spc="50" noProof="1">
                  <a:solidFill>
                    <a:schemeClr val="tx1">
                      <a:lumMod val="249351"/>
                    </a:schemeClr>
                  </a:solidFill>
                </a:rPr>
                <a:t> möjliga, alltså </a:t>
              </a:r>
              <a:r>
                <a:rPr lang="en-GB" sz="1050" spc="50" noProof="1">
                  <a:solidFill>
                    <a:schemeClr val="tx1">
                      <a:lumMod val="249351"/>
                    </a:schemeClr>
                  </a:solidFill>
                </a:rPr>
                <a:t>95.8%</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Föräldrakooperativet Illbattingen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6.1</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6.3</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6.0</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6.1</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6.0</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Illbattingen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6.1</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6.3</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6.0</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6.1</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6.0</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Illbattingen</a:t>
              </a:r>
              <a:br/>
              <a:r>
                <a:rPr lang="en-GB" sz="1050" spc="50" noProof="1">
                  <a:solidFill>
                    <a:schemeClr val="tx1">
                      <a:lumMod val="249351"/>
                    </a:schemeClr>
                  </a:solidFill>
                </a:rPr>
                <a:t>och bygger på svar från </a:t>
              </a:r>
              <a:r>
                <a:rPr lang="en-GB" sz="1050" spc="50" noProof="1">
                  <a:solidFill>
                    <a:schemeClr val="tx1">
                      <a:lumMod val="249351"/>
                    </a:schemeClr>
                  </a:solidFill>
                </a:rPr>
                <a:t>23</a:t>
              </a:r>
              <a:r>
                <a:rPr lang="en-GB" sz="1050" spc="50" noProof="1">
                  <a:solidFill>
                    <a:schemeClr val="tx1">
                      <a:lumMod val="249351"/>
                    </a:schemeClr>
                  </a:solidFill>
                </a:rPr>
                <a:t> vårdnadshavare av </a:t>
              </a:r>
              <a:r>
                <a:rPr lang="en-GB" sz="1050" spc="50" noProof="1">
                  <a:solidFill>
                    <a:schemeClr val="tx1">
                      <a:lumMod val="249351"/>
                    </a:schemeClr>
                  </a:solidFill>
                </a:rPr>
                <a:t>24</a:t>
              </a:r>
              <a:r>
                <a:rPr lang="en-GB" sz="1050" spc="50" noProof="1">
                  <a:solidFill>
                    <a:schemeClr val="tx1">
                      <a:lumMod val="249351"/>
                    </a:schemeClr>
                  </a:solidFill>
                </a:rPr>
                <a:t> möjliga, alltså </a:t>
              </a:r>
              <a:r>
                <a:rPr lang="en-GB" sz="1050" spc="50" noProof="1">
                  <a:solidFill>
                    <a:schemeClr val="tx1">
                      <a:lumMod val="249351"/>
                    </a:schemeClr>
                  </a:solidFill>
                </a:rPr>
                <a:t>95.8%</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66285117ee214eb7"/>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Illbattingen</a:t>
              </a:r>
              <a:br/>
              <a:r>
                <a:rPr lang="en-GB" sz="1050" spc="50" noProof="1">
                  <a:solidFill>
                    <a:schemeClr val="tx1">
                      <a:lumMod val="249351"/>
                    </a:schemeClr>
                  </a:solidFill>
                </a:rPr>
                <a:t>och bygger på svar från </a:t>
              </a:r>
              <a:r>
                <a:rPr lang="en-GB" sz="1050" spc="50" noProof="1">
                  <a:solidFill>
                    <a:schemeClr val="tx1">
                      <a:lumMod val="249351"/>
                    </a:schemeClr>
                  </a:solidFill>
                </a:rPr>
                <a:t>23</a:t>
              </a:r>
              <a:r>
                <a:rPr lang="en-GB" sz="1050" spc="50" noProof="1">
                  <a:solidFill>
                    <a:schemeClr val="tx1">
                      <a:lumMod val="249351"/>
                    </a:schemeClr>
                  </a:solidFill>
                </a:rPr>
                <a:t> vårdnadshavare av </a:t>
              </a:r>
              <a:r>
                <a:rPr lang="en-GB" sz="1050" spc="50" noProof="1">
                  <a:solidFill>
                    <a:schemeClr val="tx1">
                      <a:lumMod val="249351"/>
                    </a:schemeClr>
                  </a:solidFill>
                </a:rPr>
                <a:t>24</a:t>
              </a:r>
              <a:r>
                <a:rPr lang="en-GB" sz="1050" spc="50" noProof="1">
                  <a:solidFill>
                    <a:schemeClr val="tx1">
                      <a:lumMod val="249351"/>
                    </a:schemeClr>
                  </a:solidFill>
                </a:rPr>
                <a:t> möjliga, alltså </a:t>
              </a:r>
              <a:r>
                <a:rPr lang="en-GB" sz="1050" spc="50" noProof="1">
                  <a:solidFill>
                    <a:schemeClr val="tx1">
                      <a:lumMod val="249351"/>
                    </a:schemeClr>
                  </a:solidFill>
                </a:rPr>
                <a:t>95.8%</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b4a158ff12504a00"/>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Föräldrakooperativet Illbattingen</a:t>
              </a:r>
              <a:br/>
              <a:r>
                <a:rPr lang="en-GB" sz="1050" spc="50" noProof="1">
                  <a:solidFill>
                    <a:schemeClr val="tx1">
                      <a:lumMod val="249351"/>
                    </a:schemeClr>
                  </a:solidFill>
                </a:rPr>
                <a:t>och bygger på svar från </a:t>
              </a:r>
              <a:r>
                <a:rPr lang="en-GB" sz="1050" spc="50" noProof="1">
                  <a:solidFill>
                    <a:schemeClr val="tx1">
                      <a:lumMod val="249351"/>
                    </a:schemeClr>
                  </a:solidFill>
                </a:rPr>
                <a:t>23</a:t>
              </a:r>
              <a:r>
                <a:rPr lang="en-GB" sz="1050" spc="50" noProof="1">
                  <a:solidFill>
                    <a:schemeClr val="tx1">
                      <a:lumMod val="249351"/>
                    </a:schemeClr>
                  </a:solidFill>
                </a:rPr>
                <a:t> vårdnadshavare av </a:t>
              </a:r>
              <a:r>
                <a:rPr lang="en-GB" sz="1050" spc="50" noProof="1">
                  <a:solidFill>
                    <a:schemeClr val="tx1">
                      <a:lumMod val="249351"/>
                    </a:schemeClr>
                  </a:solidFill>
                </a:rPr>
                <a:t>24</a:t>
              </a:r>
              <a:r>
                <a:rPr lang="en-GB" sz="1050" spc="50" noProof="1">
                  <a:solidFill>
                    <a:schemeClr val="tx1">
                      <a:lumMod val="249351"/>
                    </a:schemeClr>
                  </a:solidFill>
                </a:rPr>
                <a:t> möjliga, alltså </a:t>
              </a:r>
              <a:r>
                <a:rPr lang="en-GB" sz="1050" spc="50" noProof="1">
                  <a:solidFill>
                    <a:schemeClr val="tx1">
                      <a:lumMod val="249351"/>
                    </a:schemeClr>
                  </a:solidFill>
                </a:rPr>
                <a:t>95.8%</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1a666a1f448f4c11"/>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f6c84d9a882a4ca4"/>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fef4f41e94ed4449"/>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Föräldrakooperativet Illbattingen</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2017-02-07T12:37:09.515Z</dcterms:created>
  <dcterms:modified xsi:type="dcterms:W3CDTF">2017-02-07T12:37:09.515Z</dcterms:modified>
</cp:coreProperties>
</file>